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960" r:id="rId2"/>
    <p:sldId id="96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77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1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651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5088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15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115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53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95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91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25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9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Copyright©2025 </a:t>
            </a:r>
            <a:r>
              <a:rPr lang="en-US" altLang="ja-JP" sz="800" b="1" dirty="0">
                <a:hlinkClick r:id="rId15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5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E8B19-57C2-0064-82AA-3B64B8F425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E6507BE-B841-5395-6968-232161AC17BC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ペット禁止マーク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597F7AF-B7E3-4C0F-180D-6ACFB4CA3DEC}"/>
              </a:ext>
            </a:extLst>
          </p:cNvPr>
          <p:cNvGrpSpPr/>
          <p:nvPr/>
        </p:nvGrpSpPr>
        <p:grpSpPr>
          <a:xfrm>
            <a:off x="3762960" y="3886199"/>
            <a:ext cx="2412166" cy="2412166"/>
            <a:chOff x="3760034" y="3886199"/>
            <a:chExt cx="2412166" cy="24121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FF4E188-408E-334D-238C-40D5DE856ADA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E9362693-EE61-1318-F2A2-E2069B189F5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CA5FB12B-3D2A-9F72-CEE5-F7E05E961E9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2A674CE-37C7-316B-5BA4-4A9799F6CFD0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308663E-6110-A8E6-ECF2-DC86033531C6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5544C32-133E-34A3-96C0-11C22762C097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40342613-C60D-139A-A619-311D38FFE77C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D4275ABB-3D0D-D7CC-5C5F-EF8E30F140C8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4DC4AF2E-F29A-23F6-7AB7-BB98ED44AD91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1212059-6020-2925-0AED-EE66B0F5A425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41DDB11F-574D-83AF-0DE9-F2C026515E44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F035B512-F59E-9E30-B668-5CE2A93AB2D9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97F74A6-0D19-4030-0FA6-D52308455AED}"/>
              </a:ext>
            </a:extLst>
          </p:cNvPr>
          <p:cNvGrpSpPr/>
          <p:nvPr/>
        </p:nvGrpSpPr>
        <p:grpSpPr>
          <a:xfrm>
            <a:off x="6724776" y="3886199"/>
            <a:ext cx="2412166" cy="2412166"/>
            <a:chOff x="807284" y="3886199"/>
            <a:chExt cx="2412166" cy="241216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04AE1A9-25FF-4064-3E25-F59A11418A10}"/>
                </a:ext>
              </a:extLst>
            </p:cNvPr>
            <p:cNvGrpSpPr/>
            <p:nvPr/>
          </p:nvGrpSpPr>
          <p:grpSpPr>
            <a:xfrm>
              <a:off x="807284" y="3886199"/>
              <a:ext cx="2412166" cy="2412166"/>
              <a:chOff x="643930" y="806730"/>
              <a:chExt cx="2735056" cy="2735056"/>
            </a:xfrm>
          </p:grpSpPr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42E73854-AE46-D541-2AC3-B299C3AEC8B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AE4016D8-041B-AB95-9801-BC991F56F13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3A487D6-0E4D-A4AC-6712-F5D9277AECFB}"/>
                </a:ext>
              </a:extLst>
            </p:cNvPr>
            <p:cNvSpPr/>
            <p:nvPr/>
          </p:nvSpPr>
          <p:spPr bwMode="auto">
            <a:xfrm>
              <a:off x="87692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3F69833-CAD3-A1F6-87CC-9F231FAE1208}"/>
                </a:ext>
              </a:extLst>
            </p:cNvPr>
            <p:cNvSpPr/>
            <p:nvPr/>
          </p:nvSpPr>
          <p:spPr bwMode="auto">
            <a:xfrm>
              <a:off x="93822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F08BF76-5C35-D8A0-33AC-62125ED39E13}"/>
                </a:ext>
              </a:extLst>
            </p:cNvPr>
            <p:cNvGrpSpPr/>
            <p:nvPr/>
          </p:nvGrpSpPr>
          <p:grpSpPr>
            <a:xfrm>
              <a:off x="1114603" y="4305300"/>
              <a:ext cx="1820140" cy="1591844"/>
              <a:chOff x="3169169" y="2630849"/>
              <a:chExt cx="937440" cy="81986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799E6B4-A741-DF5B-F001-EB64EA6DEF88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7494E0C-E949-A09B-F706-CCB37D36CDD1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17EE15D-381B-F08D-790D-F800B87C423B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1C28724-7A8D-05A2-8A7E-59B2862A73E9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ECB551D9-5867-B86A-7BA8-1DE05DDF28F1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732BFD7-6B4A-4B2A-C505-A7714CEE4AF6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FC907D7F-8888-47F9-D7F4-C5FE6573D4BC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4F859012-D574-D27E-67E2-108491D0AB8E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6C5C79B-4C3E-C8E3-91B5-26626BB05D40}"/>
              </a:ext>
            </a:extLst>
          </p:cNvPr>
          <p:cNvGrpSpPr/>
          <p:nvPr/>
        </p:nvGrpSpPr>
        <p:grpSpPr>
          <a:xfrm>
            <a:off x="813220" y="970797"/>
            <a:ext cx="2412166" cy="2412166"/>
            <a:chOff x="807284" y="990599"/>
            <a:chExt cx="2412166" cy="2412166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BB5C32F-C383-E75B-D6E0-CBB3378CFA05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C4529E9F-F595-1F26-8869-A10B1A4FAA8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BDB9AD24-33E0-1E29-21F4-4D098C18937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F51C8F8-A0DF-370A-3C93-F9F4B13FC96F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81938D1-55A7-1D8D-A5B4-082697138C84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1E7629E5-0EED-F8E8-4C3C-ABD0DF7D79E4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C6E9DB6-14F3-F8CF-5AC3-D855B4C4F3C5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F2C48432-022A-5896-6481-AFB5E5452C1D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BC28A5B2-1A37-6DAF-4F90-4FC939453A8D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二等辺三角形 38">
                <a:extLst>
                  <a:ext uri="{FF2B5EF4-FFF2-40B4-BE49-F238E27FC236}">
                    <a16:creationId xmlns:a16="http://schemas.microsoft.com/office/drawing/2014/main" id="{3D7CDF71-4C3C-BCFE-B61A-77F77A36D9D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二等辺三角形 39">
                <a:extLst>
                  <a:ext uri="{FF2B5EF4-FFF2-40B4-BE49-F238E27FC236}">
                    <a16:creationId xmlns:a16="http://schemas.microsoft.com/office/drawing/2014/main" id="{C83FB87F-4C19-AEBC-3225-D2532904AF72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B893CF60-68D3-6225-73FD-207998D179A8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8AAAFEFD-3B18-FE6D-76E4-136C527852AE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900D38D7-0E10-9FB9-9C93-5CB98BF1BAA2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A10B27E-A4DC-3DBE-EBBB-4C2BD26A2AFF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EB9FB0B5-540F-9EC7-38C0-1177CE4FA171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90AC369F-4C95-0D04-E5F2-79882236F9BD}"/>
              </a:ext>
            </a:extLst>
          </p:cNvPr>
          <p:cNvGrpSpPr/>
          <p:nvPr/>
        </p:nvGrpSpPr>
        <p:grpSpPr>
          <a:xfrm>
            <a:off x="3792274" y="970797"/>
            <a:ext cx="2412166" cy="2412166"/>
            <a:chOff x="3760034" y="1028699"/>
            <a:chExt cx="2412166" cy="2412166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C0936CAF-0C84-A52E-A733-02EE4AFFC897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28521088-A638-953B-DCEC-FCE141F42988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7735A649-6434-B8F2-74AE-8639D42064D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67E8F9B8-D5B9-6EA0-3858-C862D51CC72A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6E8071F8-B293-28C2-3943-1AF8D745D1C5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F1F0666A-AD46-105C-EF7B-A086F109BFF2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53" name="月 52">
                <a:extLst>
                  <a:ext uri="{FF2B5EF4-FFF2-40B4-BE49-F238E27FC236}">
                    <a16:creationId xmlns:a16="http://schemas.microsoft.com/office/drawing/2014/main" id="{318511A6-247B-8315-856D-091B6A748F1D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011AD3D9-7697-E578-C43F-82455CE324B8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FBD30535-7421-16DB-4F0A-98CA9BD0FB21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二等辺三角形 55">
                <a:extLst>
                  <a:ext uri="{FF2B5EF4-FFF2-40B4-BE49-F238E27FC236}">
                    <a16:creationId xmlns:a16="http://schemas.microsoft.com/office/drawing/2014/main" id="{D50AAA55-4D42-CAB8-4778-56F97712A685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二等辺三角形 56">
                <a:extLst>
                  <a:ext uri="{FF2B5EF4-FFF2-40B4-BE49-F238E27FC236}">
                    <a16:creationId xmlns:a16="http://schemas.microsoft.com/office/drawing/2014/main" id="{EAA77607-1C4B-46D8-8210-BF97A345C71F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68D5C77B-FED4-8181-40DE-2846BCE6016B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21156DAA-E3F3-0331-6E32-5C263917B743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DE9C912D-97C8-52A8-CA96-F27F718F298E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0EB57AE7-511D-8424-0DEE-051E516BDE10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64C30639-F600-3892-4B68-B5285D54E242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76A1F695-1738-C45B-877B-08AC9519BB81}"/>
              </a:ext>
            </a:extLst>
          </p:cNvPr>
          <p:cNvGrpSpPr/>
          <p:nvPr/>
        </p:nvGrpSpPr>
        <p:grpSpPr>
          <a:xfrm>
            <a:off x="807284" y="3886199"/>
            <a:ext cx="2412166" cy="2412166"/>
            <a:chOff x="-1783516" y="3886199"/>
            <a:chExt cx="2412166" cy="2412166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0DAE449F-9C7F-CD38-BF7B-F0166F794A9E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DFDC26B2-AECF-1045-3D97-FEC733364038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2903CAB6-5A21-A51D-F386-10E5D5A61BD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D85A08F3-A889-9115-C404-8D81E767B6D5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6C6F59B2-3A9F-C5BE-17FD-6B06AACA8F78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7DA28FDB-EBAF-C33F-B0EE-A65520671ED2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F98D00CE-B1A2-2BEE-5E78-9B3662A86024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AB8D71E-91DA-7406-B776-E453B3D28106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7A9A7339-7C2A-250A-8E4A-5188A5241086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D9480A8-C288-47FA-5C27-96F20F38CC31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DE1CBA4F-B8DB-D6A6-5DEB-58C7343CDAEA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54E23A6A-EEBE-696A-41F9-A6EEF77D5B9A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44B61661-B6A4-0A36-B9D3-C910EB3CDBD2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316A5095-E5A6-E43A-0F15-1C9FA81E18A8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28A6362B-D337-A55B-2104-4A60D0C11211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457FCF54-5CB8-8CD3-2334-61D73F352DA0}"/>
              </a:ext>
            </a:extLst>
          </p:cNvPr>
          <p:cNvGrpSpPr/>
          <p:nvPr/>
        </p:nvGrpSpPr>
        <p:grpSpPr>
          <a:xfrm>
            <a:off x="6717016" y="970797"/>
            <a:ext cx="2412166" cy="2412166"/>
            <a:chOff x="9543510" y="3886199"/>
            <a:chExt cx="2412166" cy="2412166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A3BCB9C1-85F3-84A7-2253-802FAD470C98}"/>
                </a:ext>
              </a:extLst>
            </p:cNvPr>
            <p:cNvGrpSpPr/>
            <p:nvPr/>
          </p:nvGrpSpPr>
          <p:grpSpPr>
            <a:xfrm>
              <a:off x="9543510" y="3886199"/>
              <a:ext cx="2412166" cy="2412166"/>
              <a:chOff x="643930" y="806730"/>
              <a:chExt cx="2735056" cy="2735056"/>
            </a:xfrm>
          </p:grpSpPr>
          <p:sp>
            <p:nvSpPr>
              <p:cNvPr id="190" name="四角形: 角を丸くする 189">
                <a:extLst>
                  <a:ext uri="{FF2B5EF4-FFF2-40B4-BE49-F238E27FC236}">
                    <a16:creationId xmlns:a16="http://schemas.microsoft.com/office/drawing/2014/main" id="{AC17C4AE-0B67-1B3F-EE4C-9829191681A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544C8B78-5DEC-5695-F90C-3F4BB504B9D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FC7FD249-945C-5CEE-B386-D82CEF011AED}"/>
                </a:ext>
              </a:extLst>
            </p:cNvPr>
            <p:cNvSpPr/>
            <p:nvPr/>
          </p:nvSpPr>
          <p:spPr bwMode="auto">
            <a:xfrm>
              <a:off x="9613150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71D45BD8-3CA2-3FC1-226D-34162AB98E7F}"/>
                </a:ext>
              </a:extLst>
            </p:cNvPr>
            <p:cNvSpPr/>
            <p:nvPr/>
          </p:nvSpPr>
          <p:spPr bwMode="auto">
            <a:xfrm>
              <a:off x="9674454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0B72C057-329D-1E7A-B4F0-B566306A9114}"/>
                </a:ext>
              </a:extLst>
            </p:cNvPr>
            <p:cNvGrpSpPr/>
            <p:nvPr/>
          </p:nvGrpSpPr>
          <p:grpSpPr>
            <a:xfrm flipH="1">
              <a:off x="9841155" y="4320372"/>
              <a:ext cx="1872307" cy="1574378"/>
              <a:chOff x="3018352" y="2060292"/>
              <a:chExt cx="907084" cy="762745"/>
            </a:xfrm>
          </p:grpSpPr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19AD5325-5352-6DDC-DF56-8C60B753A676}"/>
                  </a:ext>
                </a:extLst>
              </p:cNvPr>
              <p:cNvSpPr/>
              <p:nvPr/>
            </p:nvSpPr>
            <p:spPr bwMode="auto">
              <a:xfrm rot="13500000">
                <a:off x="3112493" y="2155042"/>
                <a:ext cx="59422" cy="172314"/>
              </a:xfrm>
              <a:prstGeom prst="moon">
                <a:avLst>
                  <a:gd name="adj" fmla="val 87500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EB9A5681-C7C7-8046-12D9-6849884C7A75}"/>
                  </a:ext>
                </a:extLst>
              </p:cNvPr>
              <p:cNvSpPr/>
              <p:nvPr/>
            </p:nvSpPr>
            <p:spPr bwMode="auto">
              <a:xfrm>
                <a:off x="3285861" y="2649077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35CE9DB0-2099-A660-1F9E-1AE7327EE541}"/>
                  </a:ext>
                </a:extLst>
              </p:cNvPr>
              <p:cNvSpPr/>
              <p:nvPr/>
            </p:nvSpPr>
            <p:spPr bwMode="auto">
              <a:xfrm>
                <a:off x="3373968" y="2658602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45AB3A6B-975C-6D1E-F976-C5D0FB4B6028}"/>
                  </a:ext>
                </a:extLst>
              </p:cNvPr>
              <p:cNvSpPr/>
              <p:nvPr/>
            </p:nvSpPr>
            <p:spPr bwMode="auto">
              <a:xfrm>
                <a:off x="3170342" y="2126850"/>
                <a:ext cx="755094" cy="562454"/>
              </a:xfrm>
              <a:custGeom>
                <a:avLst/>
                <a:gdLst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558711 w 755094"/>
                  <a:gd name="connsiteY2" fmla="*/ 442025 h 562454"/>
                  <a:gd name="connsiteX3" fmla="*/ 731591 w 755094"/>
                  <a:gd name="connsiteY3" fmla="*/ 442025 h 562454"/>
                  <a:gd name="connsiteX4" fmla="*/ 755094 w 755094"/>
                  <a:gd name="connsiteY4" fmla="*/ 465528 h 562454"/>
                  <a:gd name="connsiteX5" fmla="*/ 755093 w 755094"/>
                  <a:gd name="connsiteY5" fmla="*/ 465528 h 562454"/>
                  <a:gd name="connsiteX6" fmla="*/ 731590 w 755094"/>
                  <a:gd name="connsiteY6" fmla="*/ 489031 h 562454"/>
                  <a:gd name="connsiteX7" fmla="*/ 502329 w 755094"/>
                  <a:gd name="connsiteY7" fmla="*/ 489030 h 562454"/>
                  <a:gd name="connsiteX8" fmla="*/ 442587 w 755094"/>
                  <a:gd name="connsiteY8" fmla="*/ 524241 h 562454"/>
                  <a:gd name="connsiteX9" fmla="*/ 79377 w 755094"/>
                  <a:gd name="connsiteY9" fmla="*/ 483077 h 562454"/>
                  <a:gd name="connsiteX10" fmla="*/ 123592 w 755094"/>
                  <a:gd name="connsiteY10" fmla="*/ 0 h 562454"/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731591 w 755094"/>
                  <a:gd name="connsiteY2" fmla="*/ 442025 h 562454"/>
                  <a:gd name="connsiteX3" fmla="*/ 755094 w 755094"/>
                  <a:gd name="connsiteY3" fmla="*/ 465528 h 562454"/>
                  <a:gd name="connsiteX4" fmla="*/ 755093 w 755094"/>
                  <a:gd name="connsiteY4" fmla="*/ 465528 h 562454"/>
                  <a:gd name="connsiteX5" fmla="*/ 731590 w 755094"/>
                  <a:gd name="connsiteY5" fmla="*/ 489031 h 562454"/>
                  <a:gd name="connsiteX6" fmla="*/ 502329 w 755094"/>
                  <a:gd name="connsiteY6" fmla="*/ 489030 h 562454"/>
                  <a:gd name="connsiteX7" fmla="*/ 442587 w 755094"/>
                  <a:gd name="connsiteY7" fmla="*/ 524241 h 562454"/>
                  <a:gd name="connsiteX8" fmla="*/ 79377 w 755094"/>
                  <a:gd name="connsiteY8" fmla="*/ 483077 h 562454"/>
                  <a:gd name="connsiteX9" fmla="*/ 123592 w 755094"/>
                  <a:gd name="connsiteY9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5094" h="562454">
                    <a:moveTo>
                      <a:pt x="123592" y="0"/>
                    </a:moveTo>
                    <a:cubicBezTo>
                      <a:pt x="177567" y="221907"/>
                      <a:pt x="340547" y="384887"/>
                      <a:pt x="562454" y="438862"/>
                    </a:cubicBezTo>
                    <a:lnTo>
                      <a:pt x="731591" y="442025"/>
                    </a:lnTo>
                    <a:cubicBezTo>
                      <a:pt x="744571" y="442025"/>
                      <a:pt x="755094" y="452548"/>
                      <a:pt x="755094" y="465528"/>
                    </a:cubicBezTo>
                    <a:lnTo>
                      <a:pt x="755093" y="465528"/>
                    </a:lnTo>
                    <a:cubicBezTo>
                      <a:pt x="755093" y="478508"/>
                      <a:pt x="744570" y="489031"/>
                      <a:pt x="731590" y="489031"/>
                    </a:cubicBezTo>
                    <a:lnTo>
                      <a:pt x="502329" y="489030"/>
                    </a:lnTo>
                    <a:lnTo>
                      <a:pt x="442587" y="524241"/>
                    </a:lnTo>
                    <a:cubicBezTo>
                      <a:pt x="314649" y="585556"/>
                      <a:pt x="170268" y="573968"/>
                      <a:pt x="79377" y="483077"/>
                    </a:cubicBezTo>
                    <a:cubicBezTo>
                      <a:pt x="-41811" y="361889"/>
                      <a:pt x="-22015" y="145607"/>
                      <a:pt x="1235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301692EE-D06A-06FB-CF6A-E7EE2880ED47}"/>
                  </a:ext>
                </a:extLst>
              </p:cNvPr>
              <p:cNvSpPr/>
              <p:nvPr/>
            </p:nvSpPr>
            <p:spPr bwMode="auto">
              <a:xfrm rot="17972789">
                <a:off x="3329516" y="2187603"/>
                <a:ext cx="249604" cy="510114"/>
              </a:xfrm>
              <a:prstGeom prst="moon">
                <a:avLst>
                  <a:gd name="adj" fmla="val 76114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96DE6818-7D3E-4F13-CD8D-2A6013F5926F}"/>
                  </a:ext>
                </a:extLst>
              </p:cNvPr>
              <p:cNvSpPr/>
              <p:nvPr/>
            </p:nvSpPr>
            <p:spPr bwMode="auto">
              <a:xfrm rot="3194172">
                <a:off x="3056994" y="2128943"/>
                <a:ext cx="95029" cy="172314"/>
              </a:xfrm>
              <a:prstGeom prst="moon">
                <a:avLst>
                  <a:gd name="adj" fmla="val 72048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0F461532-669F-DB39-F89E-744B6A7AEFA2}"/>
                  </a:ext>
                </a:extLst>
              </p:cNvPr>
              <p:cNvSpPr/>
              <p:nvPr/>
            </p:nvSpPr>
            <p:spPr bwMode="auto">
              <a:xfrm>
                <a:off x="3084108" y="2060292"/>
                <a:ext cx="303882" cy="318938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1ABA3636-497D-B619-5029-417310020B00}"/>
                  </a:ext>
                </a:extLst>
              </p:cNvPr>
              <p:cNvSpPr/>
              <p:nvPr/>
            </p:nvSpPr>
            <p:spPr bwMode="auto">
              <a:xfrm>
                <a:off x="3154265" y="2143590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0509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31EDC-64A6-641A-E1DE-2C21CBED7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8A04764-8EBE-BC1D-EDB3-FB81E876C10F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ペット禁止マーク</a:t>
            </a: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3C82F0FE-1B16-CEA7-A1CF-8B86AC8460A6}"/>
              </a:ext>
            </a:extLst>
          </p:cNvPr>
          <p:cNvGrpSpPr/>
          <p:nvPr/>
        </p:nvGrpSpPr>
        <p:grpSpPr>
          <a:xfrm>
            <a:off x="854909" y="1036867"/>
            <a:ext cx="2412166" cy="2412166"/>
            <a:chOff x="6722309" y="1028699"/>
            <a:chExt cx="2412166" cy="2412166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253665C2-C23C-BF38-5999-B51C08E106D4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AC36EE28-FB48-0464-5B17-37A4A03A20E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434C1D1C-0946-0BA7-AB5D-5525BBCEAFA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F0611666-E62F-CD5F-9109-18C8E4475C33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BD87C0A-AF39-F11C-795F-3903220985F0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AE4B49B-F7B9-261C-0153-AF9F9E16280D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C16012C9-E47A-D71C-FCB6-E9E8310CB658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AEFE019B-C298-E26E-C0F5-49D3AA922F5D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C59E51B6-E289-CA46-2A54-2A03CAB75FE2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4FEA062-6969-E8E5-1C50-09DCC48712DE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二等辺三角形 84">
                <a:extLst>
                  <a:ext uri="{FF2B5EF4-FFF2-40B4-BE49-F238E27FC236}">
                    <a16:creationId xmlns:a16="http://schemas.microsoft.com/office/drawing/2014/main" id="{FA478141-5B2E-EC4E-FBC6-3C572C22D075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二等辺三角形 85">
                <a:extLst>
                  <a:ext uri="{FF2B5EF4-FFF2-40B4-BE49-F238E27FC236}">
                    <a16:creationId xmlns:a16="http://schemas.microsoft.com/office/drawing/2014/main" id="{F1FB3FDF-2EBA-D671-62CB-C8031E1EC52F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A6107A39-D0D8-3E35-F957-4BA5F4E56F5F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54949539-CF17-46E5-AF63-F59E06B8C217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9FE3A967-B2FD-C3A1-DD0F-A6684FB260F6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ED62B48A-098A-1362-E0BE-A681FB21B534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335B7F25-149A-9FCD-0EDD-C773272DA33E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B5C73C0F-1DE0-E668-583B-BB89F63A81EB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C705993A-38F2-04D2-492E-3826D5783739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A359A467-C67E-B74E-4982-4447C971FB7D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4F3333F2-427D-CD20-64D3-3F59865C1750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二等辺三角形 74">
                <a:extLst>
                  <a:ext uri="{FF2B5EF4-FFF2-40B4-BE49-F238E27FC236}">
                    <a16:creationId xmlns:a16="http://schemas.microsoft.com/office/drawing/2014/main" id="{2887F2F0-07BB-F7F2-A473-F6C3260C1359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二等辺三角形 75">
                <a:extLst>
                  <a:ext uri="{FF2B5EF4-FFF2-40B4-BE49-F238E27FC236}">
                    <a16:creationId xmlns:a16="http://schemas.microsoft.com/office/drawing/2014/main" id="{B046010D-5E94-0ABF-AA14-93361DEB3A15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5BCEFB17-29C7-679D-40B7-DD1E2A0A5395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6A7030D8-F9F0-13F3-0677-AE0403E14BA7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D7447AD2-D3E8-37AC-B557-0E44A898EFCE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A4A4F6AD-EECB-4112-4A30-9310091016A9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08F9C1B4-826E-6749-BC21-5C744F82D087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FFDE10B-F7A0-4DB7-8D0E-B907D1A407C1}"/>
              </a:ext>
            </a:extLst>
          </p:cNvPr>
          <p:cNvGrpSpPr/>
          <p:nvPr/>
        </p:nvGrpSpPr>
        <p:grpSpPr>
          <a:xfrm>
            <a:off x="867609" y="3905894"/>
            <a:ext cx="2412166" cy="2412166"/>
            <a:chOff x="6722309" y="3886199"/>
            <a:chExt cx="2412166" cy="2412166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F7062A22-F60D-1937-53C4-2F385CB3935F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44C1BF52-81F4-E3B2-1E34-7F3706B6295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D6E47670-B456-608F-C74B-B73EDDA37F6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CCF9F40-250D-8678-47E1-CEBD93345E16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1B2607B-9A2D-E9EF-466B-2D2412FF3C37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E9B9F41-A3D8-6E97-1AC6-87A011AF9516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E7B1571C-0A44-1C73-531E-CD826577DBE1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119569E0-DE2C-808E-8148-2C1CA4EFE2D5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A4AD10C-4649-6B7D-9E18-2A1F87C5471B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EAD55283-E6C5-9217-3FCB-AE38697161A0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DA28358-B4C4-A9A7-ADD7-F5A3F8FC455E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二等辺三角形 110">
                <a:extLst>
                  <a:ext uri="{FF2B5EF4-FFF2-40B4-BE49-F238E27FC236}">
                    <a16:creationId xmlns:a16="http://schemas.microsoft.com/office/drawing/2014/main" id="{6A9FC67C-7797-9771-61A6-21AFEC078EA0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AE45115F-0587-5B09-CA81-9B9DFE3194DA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B2325886-D00F-752B-C720-5441690A5E7E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D53A9267-84EB-490A-5CE1-F921699F6DE9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680E83C-0F78-7942-B859-26BAD81A439A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34AF6F89-C215-DD27-9289-57DE91DF8F35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88F8F046-9747-7C77-6E9F-40FFF539D852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71EED4F3-BE2C-485B-DC5B-B9A169CDE597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090AC1B-3CF2-E645-CCC5-02922245F84A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C2E2F282-EB49-D576-0CB1-6FDA71581A1E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304AA465-9B2C-F3C3-DBB8-8B3682F65C0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95CEB3E-C327-96A8-99EB-B900E98CAFA2}"/>
              </a:ext>
            </a:extLst>
          </p:cNvPr>
          <p:cNvGrpSpPr/>
          <p:nvPr/>
        </p:nvGrpSpPr>
        <p:grpSpPr>
          <a:xfrm>
            <a:off x="6686507" y="3905894"/>
            <a:ext cx="2412166" cy="2412166"/>
            <a:chOff x="-1818632" y="1028699"/>
            <a:chExt cx="2412166" cy="2412166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D8C54DB1-6F61-CB3A-AF45-AE696673660D}"/>
                </a:ext>
              </a:extLst>
            </p:cNvPr>
            <p:cNvGrpSpPr/>
            <p:nvPr/>
          </p:nvGrpSpPr>
          <p:grpSpPr>
            <a:xfrm>
              <a:off x="-1818632" y="1028699"/>
              <a:ext cx="2412166" cy="2412166"/>
              <a:chOff x="643930" y="806730"/>
              <a:chExt cx="2735056" cy="2735056"/>
            </a:xfrm>
          </p:grpSpPr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804AD7E4-DDEF-5114-B9C2-27A4F807421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01949D57-07E3-D28A-CDFD-86B0A13944F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F28245F4-6EB4-F56D-9EAE-E0ECB16F261F}"/>
                </a:ext>
              </a:extLst>
            </p:cNvPr>
            <p:cNvSpPr/>
            <p:nvPr/>
          </p:nvSpPr>
          <p:spPr bwMode="auto">
            <a:xfrm>
              <a:off x="-1748992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ADC4F41B-9F4D-C9E1-538C-EFB946A1A0CF}"/>
                </a:ext>
              </a:extLst>
            </p:cNvPr>
            <p:cNvSpPr/>
            <p:nvPr/>
          </p:nvSpPr>
          <p:spPr bwMode="auto">
            <a:xfrm>
              <a:off x="-1691658" y="1164391"/>
              <a:ext cx="2138728" cy="2134758"/>
            </a:xfrm>
            <a:custGeom>
              <a:avLst/>
              <a:gdLst>
                <a:gd name="connsiteX0" fmla="*/ 118696 w 2138728"/>
                <a:gd name="connsiteY0" fmla="*/ 0 h 2134758"/>
                <a:gd name="connsiteX1" fmla="*/ 1069364 w 2138728"/>
                <a:gd name="connsiteY1" fmla="*/ 950669 h 2134758"/>
                <a:gd name="connsiteX2" fmla="*/ 2020032 w 2138728"/>
                <a:gd name="connsiteY2" fmla="*/ 0 h 2134758"/>
                <a:gd name="connsiteX3" fmla="*/ 2134758 w 2138728"/>
                <a:gd name="connsiteY3" fmla="*/ 114726 h 2134758"/>
                <a:gd name="connsiteX4" fmla="*/ 1184090 w 2138728"/>
                <a:gd name="connsiteY4" fmla="*/ 1065394 h 2134758"/>
                <a:gd name="connsiteX5" fmla="*/ 2138728 w 2138728"/>
                <a:gd name="connsiteY5" fmla="*/ 2020033 h 2134758"/>
                <a:gd name="connsiteX6" fmla="*/ 2024002 w 2138728"/>
                <a:gd name="connsiteY6" fmla="*/ 2134758 h 2134758"/>
                <a:gd name="connsiteX7" fmla="*/ 1069364 w 2138728"/>
                <a:gd name="connsiteY7" fmla="*/ 1180120 h 2134758"/>
                <a:gd name="connsiteX8" fmla="*/ 114726 w 2138728"/>
                <a:gd name="connsiteY8" fmla="*/ 2134758 h 2134758"/>
                <a:gd name="connsiteX9" fmla="*/ 0 w 2138728"/>
                <a:gd name="connsiteY9" fmla="*/ 2020033 h 2134758"/>
                <a:gd name="connsiteX10" fmla="*/ 954638 w 2138728"/>
                <a:gd name="connsiteY10" fmla="*/ 1065394 h 2134758"/>
                <a:gd name="connsiteX11" fmla="*/ 3970 w 2138728"/>
                <a:gd name="connsiteY11" fmla="*/ 114726 h 213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8728" h="2134758">
                  <a:moveTo>
                    <a:pt x="118696" y="0"/>
                  </a:moveTo>
                  <a:lnTo>
                    <a:pt x="1069364" y="950669"/>
                  </a:lnTo>
                  <a:lnTo>
                    <a:pt x="2020032" y="0"/>
                  </a:lnTo>
                  <a:lnTo>
                    <a:pt x="2134758" y="114726"/>
                  </a:lnTo>
                  <a:lnTo>
                    <a:pt x="1184090" y="1065394"/>
                  </a:lnTo>
                  <a:lnTo>
                    <a:pt x="2138728" y="2020033"/>
                  </a:lnTo>
                  <a:lnTo>
                    <a:pt x="2024002" y="2134758"/>
                  </a:lnTo>
                  <a:lnTo>
                    <a:pt x="1069364" y="1180120"/>
                  </a:lnTo>
                  <a:lnTo>
                    <a:pt x="114726" y="2134758"/>
                  </a:lnTo>
                  <a:lnTo>
                    <a:pt x="0" y="2020033"/>
                  </a:lnTo>
                  <a:lnTo>
                    <a:pt x="954638" y="1065394"/>
                  </a:lnTo>
                  <a:lnTo>
                    <a:pt x="3970" y="1147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E3F3D73A-A387-95FE-D32C-56F3AEB5BDEB}"/>
                </a:ext>
              </a:extLst>
            </p:cNvPr>
            <p:cNvGrpSpPr/>
            <p:nvPr/>
          </p:nvGrpSpPr>
          <p:grpSpPr>
            <a:xfrm>
              <a:off x="-1517711" y="1313765"/>
              <a:ext cx="769039" cy="808532"/>
              <a:chOff x="4293596" y="2668762"/>
              <a:chExt cx="766329" cy="805682"/>
            </a:xfrm>
          </p:grpSpPr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382A1313-78EC-956F-ED9D-EC79920C1909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A1AD6E68-8DF0-FE4E-DD93-7D28A7E58BA9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FB3751B7-3297-7241-9B0A-EBABD5D82705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二等辺三角形 151">
                <a:extLst>
                  <a:ext uri="{FF2B5EF4-FFF2-40B4-BE49-F238E27FC236}">
                    <a16:creationId xmlns:a16="http://schemas.microsoft.com/office/drawing/2014/main" id="{B11D50D6-5146-E510-FC48-6477C700F2D1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二等辺三角形 152">
                <a:extLst>
                  <a:ext uri="{FF2B5EF4-FFF2-40B4-BE49-F238E27FC236}">
                    <a16:creationId xmlns:a16="http://schemas.microsoft.com/office/drawing/2014/main" id="{3EDCC3F0-BCA6-83BF-7EEC-E5ABC1449C06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A9B51831-E6A4-E1AA-D130-8CE2A331A38B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29D2EE76-073B-72F1-106A-E605DE096690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7FEF5BFB-4D49-2C55-AFBF-8997B737BE98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4628C08C-32D2-A290-7AC5-1982B782D6EF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6DCAA76E-BE3B-E524-867F-937B71FA83CE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A00DC360-AB96-E64D-6AD7-CC790A16F8C6}"/>
                </a:ext>
              </a:extLst>
            </p:cNvPr>
            <p:cNvGrpSpPr/>
            <p:nvPr/>
          </p:nvGrpSpPr>
          <p:grpSpPr>
            <a:xfrm flipH="1">
              <a:off x="-559460" y="2287535"/>
              <a:ext cx="880522" cy="857779"/>
              <a:chOff x="2304235" y="2627327"/>
              <a:chExt cx="793703" cy="773203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A960A878-2F0A-9C8F-4071-8C454FFE0582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3D6377FB-8079-5610-26FF-24A5970B7BA8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435B95ED-1CFE-5783-72DA-C015ECE41789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二等辺三角形 141">
                <a:extLst>
                  <a:ext uri="{FF2B5EF4-FFF2-40B4-BE49-F238E27FC236}">
                    <a16:creationId xmlns:a16="http://schemas.microsoft.com/office/drawing/2014/main" id="{B6D53B62-A8B8-C035-A78E-3E6FF8C5141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二等辺三角形 142">
                <a:extLst>
                  <a:ext uri="{FF2B5EF4-FFF2-40B4-BE49-F238E27FC236}">
                    <a16:creationId xmlns:a16="http://schemas.microsoft.com/office/drawing/2014/main" id="{7B1E076B-8699-678A-D394-4B20A274BF0A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F33EB3E0-1069-4F11-C878-B1A3CF076DB4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EEA755D9-BF55-6173-0F1E-E695623DA863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B4D21B30-50E7-29B4-824C-DEE6ED36EC64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578E80C3-9155-FFFF-1D9C-20D714FCBB16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20A9A8ED-9368-B82B-3434-A29890F3D58F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4CBCBE32-D3AB-B397-81C9-A68D7BCAF717}"/>
                </a:ext>
              </a:extLst>
            </p:cNvPr>
            <p:cNvGrpSpPr/>
            <p:nvPr/>
          </p:nvGrpSpPr>
          <p:grpSpPr>
            <a:xfrm flipH="1">
              <a:off x="-1568308" y="2317892"/>
              <a:ext cx="929808" cy="813184"/>
              <a:chOff x="3169169" y="2630849"/>
              <a:chExt cx="937440" cy="819860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BC6BAA3-274B-3C3B-E22D-109BE50A696D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786EBEA1-60A3-A54E-70FC-7554A4E40BC8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AE6CA727-B3D0-BE98-2FC0-76B533FBF626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211CF317-497F-E05C-CE0E-394DCE016205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二等辺三角形 134">
                <a:extLst>
                  <a:ext uri="{FF2B5EF4-FFF2-40B4-BE49-F238E27FC236}">
                    <a16:creationId xmlns:a16="http://schemas.microsoft.com/office/drawing/2014/main" id="{AA7C4655-F679-5CF4-D434-4C72934D8595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828B589C-C089-518B-9F97-8AA4F4A8533A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76305192-7717-5EA9-6C36-788BD9DE44CA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CDB4BD15-2C16-084A-3D7D-9486AE504954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C78D4118-8862-5D32-6CCA-F461C6B501EA}"/>
                </a:ext>
              </a:extLst>
            </p:cNvPr>
            <p:cNvGrpSpPr/>
            <p:nvPr/>
          </p:nvGrpSpPr>
          <p:grpSpPr>
            <a:xfrm>
              <a:off x="-502191" y="1353319"/>
              <a:ext cx="866292" cy="745498"/>
              <a:chOff x="2888858" y="3571429"/>
              <a:chExt cx="651347" cy="560524"/>
            </a:xfrm>
          </p:grpSpPr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ACD2BC92-4881-334C-5893-C3FB9BCE4E92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58376412-2D3C-8C23-60CF-376442D1CC63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7CB3324B-5949-1201-B306-2CE438A372FB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CB7918A9-1787-E7A0-5854-6A62DB4112CE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530BE724-995B-6B29-0FEA-1ECBDC31AC41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E35D1515-0BE8-7F65-70A8-FA284190F058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7A3E9FC2-2F35-FEF5-5EF4-48849A5A3735}"/>
              </a:ext>
            </a:extLst>
          </p:cNvPr>
          <p:cNvGrpSpPr/>
          <p:nvPr/>
        </p:nvGrpSpPr>
        <p:grpSpPr>
          <a:xfrm>
            <a:off x="3769847" y="1036867"/>
            <a:ext cx="2412166" cy="2412166"/>
            <a:chOff x="9217859" y="1019174"/>
            <a:chExt cx="2412166" cy="2412166"/>
          </a:xfrm>
        </p:grpSpPr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873EE78A-5FD5-F582-A350-145F5EE40022}"/>
                </a:ext>
              </a:extLst>
            </p:cNvPr>
            <p:cNvGrpSpPr/>
            <p:nvPr/>
          </p:nvGrpSpPr>
          <p:grpSpPr>
            <a:xfrm>
              <a:off x="9217859" y="1019174"/>
              <a:ext cx="2412166" cy="2412166"/>
              <a:chOff x="643930" y="806730"/>
              <a:chExt cx="2735056" cy="2735056"/>
            </a:xfrm>
          </p:grpSpPr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7BF5355A-DE95-44BC-7D9B-2CF1F2E61BF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20D2CBE7-86C5-66D1-6017-AE9E4019EA2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8F5AE0C8-0467-2D4B-8EFA-6DCDA6FBD84B}"/>
                </a:ext>
              </a:extLst>
            </p:cNvPr>
            <p:cNvSpPr/>
            <p:nvPr/>
          </p:nvSpPr>
          <p:spPr bwMode="auto">
            <a:xfrm>
              <a:off x="9287499" y="10888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359FD7A4-D63A-C293-196B-490B0DA9ADAC}"/>
                </a:ext>
              </a:extLst>
            </p:cNvPr>
            <p:cNvSpPr/>
            <p:nvPr/>
          </p:nvSpPr>
          <p:spPr bwMode="auto">
            <a:xfrm>
              <a:off x="9348803" y="11548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C452EDA0-5A37-2F69-2968-BF5A3FB66FB9}"/>
                </a:ext>
              </a:extLst>
            </p:cNvPr>
            <p:cNvSpPr/>
            <p:nvPr/>
          </p:nvSpPr>
          <p:spPr bwMode="auto">
            <a:xfrm>
              <a:off x="9344833" y="11548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A207844A-2FC7-7D58-8447-6E9023D209FD}"/>
                </a:ext>
              </a:extLst>
            </p:cNvPr>
            <p:cNvGrpSpPr/>
            <p:nvPr/>
          </p:nvGrpSpPr>
          <p:grpSpPr>
            <a:xfrm>
              <a:off x="10196332" y="2167589"/>
              <a:ext cx="1148918" cy="988714"/>
              <a:chOff x="2888858" y="3571429"/>
              <a:chExt cx="651347" cy="560524"/>
            </a:xfrm>
          </p:grpSpPr>
          <p:sp>
            <p:nvSpPr>
              <p:cNvPr id="208" name="月 207">
                <a:extLst>
                  <a:ext uri="{FF2B5EF4-FFF2-40B4-BE49-F238E27FC236}">
                    <a16:creationId xmlns:a16="http://schemas.microsoft.com/office/drawing/2014/main" id="{C1B412DC-95F8-79C0-F9F2-B6CCC13D3900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B0BBA099-0339-2B10-4D29-26D0C2886A43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16AD5149-3749-E45D-026F-CED50FF84B87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2C5445E-00C2-2FD2-23D6-14FF4DD75097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0F0F5AC7-8143-7648-CCF5-1A07250BF4F8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C42DF492-0ABF-3E8F-1181-DA9AE7F17157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D33ADF11-7520-A150-F48D-156177DD27F8}"/>
                </a:ext>
              </a:extLst>
            </p:cNvPr>
            <p:cNvGrpSpPr/>
            <p:nvPr/>
          </p:nvGrpSpPr>
          <p:grpSpPr>
            <a:xfrm flipH="1">
              <a:off x="9397280" y="1271371"/>
              <a:ext cx="1516379" cy="1052392"/>
              <a:chOff x="2712447" y="4784725"/>
              <a:chExt cx="1883953" cy="1307494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73C40C6-6A6B-F27D-9531-231AEC433712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9D7B67E9-FC21-8B3A-469A-1A1DBCC8F1DD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584FD80-E10D-76D3-CD1D-D429EB1FD98D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A822B00D-4435-B12B-FA05-AC7166CB298E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9FEC93F2-BFDD-266D-E98E-87FA9D77D914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8B4AF544-F062-9373-8AB2-CB22261DDC7A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6B9E7029-DFC5-D13E-A72B-4F8EFFB79609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9DEB50D5-5558-2461-928F-3CEE6B88BB89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32EFFBFC-D6E5-179F-D56F-4E995D4DA9C8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929B5DCD-D488-90D2-0C4B-EC3DB6546158}"/>
              </a:ext>
            </a:extLst>
          </p:cNvPr>
          <p:cNvGrpSpPr/>
          <p:nvPr/>
        </p:nvGrpSpPr>
        <p:grpSpPr>
          <a:xfrm>
            <a:off x="6684785" y="1036867"/>
            <a:ext cx="2412166" cy="2412166"/>
            <a:chOff x="807284" y="6781799"/>
            <a:chExt cx="2412166" cy="2412166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512A1891-749E-A084-251B-74B807F43404}"/>
                </a:ext>
              </a:extLst>
            </p:cNvPr>
            <p:cNvGrpSpPr/>
            <p:nvPr/>
          </p:nvGrpSpPr>
          <p:grpSpPr>
            <a:xfrm>
              <a:off x="807284" y="6781799"/>
              <a:ext cx="2412166" cy="2412166"/>
              <a:chOff x="643930" y="806730"/>
              <a:chExt cx="2735056" cy="2735056"/>
            </a:xfrm>
          </p:grpSpPr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3C637E48-ED1C-EADC-532C-8F759DB751D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6F98D47B-F734-B4F3-5FF5-B0BED885BCF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D1DA917B-1B2F-40A8-4002-FCEB07E785AA}"/>
                </a:ext>
              </a:extLst>
            </p:cNvPr>
            <p:cNvSpPr/>
            <p:nvPr/>
          </p:nvSpPr>
          <p:spPr bwMode="auto">
            <a:xfrm>
              <a:off x="876924" y="6851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045C0A64-4B76-D3AD-7A5E-F282CD987B53}"/>
                </a:ext>
              </a:extLst>
            </p:cNvPr>
            <p:cNvSpPr/>
            <p:nvPr/>
          </p:nvSpPr>
          <p:spPr bwMode="auto">
            <a:xfrm>
              <a:off x="938228" y="6917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E0FDA655-DF83-6155-B995-62EFA8CE27BA}"/>
                </a:ext>
              </a:extLst>
            </p:cNvPr>
            <p:cNvGrpSpPr/>
            <p:nvPr/>
          </p:nvGrpSpPr>
          <p:grpSpPr>
            <a:xfrm>
              <a:off x="1069100" y="7073072"/>
              <a:ext cx="1347687" cy="1178650"/>
              <a:chOff x="3169169" y="2630849"/>
              <a:chExt cx="937440" cy="819860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D848C10-4AAB-0507-29F7-68A3143D67A5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F9C13469-804F-BDBA-AA8D-CA4B5F522F68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71F73D18-12D5-5B2F-E2E4-1A9B54E6484B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D6B44B65-AC85-2032-96F2-F54A8B5D53BB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二等辺三角形 233">
                <a:extLst>
                  <a:ext uri="{FF2B5EF4-FFF2-40B4-BE49-F238E27FC236}">
                    <a16:creationId xmlns:a16="http://schemas.microsoft.com/office/drawing/2014/main" id="{710CC029-B8F9-BE33-A823-26C0B738C923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6D3FFF04-D812-605E-C114-2C6EEC731A1C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851E676B-0DAC-8D79-3FF6-0051127D256B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5343E48F-3E75-E12B-69E6-2C57B6F731C9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1B85A603-458D-8BD0-5A1B-1CDCCD2581F1}"/>
                </a:ext>
              </a:extLst>
            </p:cNvPr>
            <p:cNvGrpSpPr/>
            <p:nvPr/>
          </p:nvGrpSpPr>
          <p:grpSpPr>
            <a:xfrm flipH="1">
              <a:off x="1706587" y="7905325"/>
              <a:ext cx="1237605" cy="1040672"/>
              <a:chOff x="3018352" y="2060292"/>
              <a:chExt cx="907084" cy="762745"/>
            </a:xfrm>
          </p:grpSpPr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0B3E9ED3-59F7-5489-8A5E-982E880257AE}"/>
                  </a:ext>
                </a:extLst>
              </p:cNvPr>
              <p:cNvSpPr/>
              <p:nvPr/>
            </p:nvSpPr>
            <p:spPr bwMode="auto">
              <a:xfrm rot="13500000">
                <a:off x="3112493" y="2155042"/>
                <a:ext cx="59422" cy="172314"/>
              </a:xfrm>
              <a:prstGeom prst="moon">
                <a:avLst>
                  <a:gd name="adj" fmla="val 87500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07560633-3706-749C-1915-D5B6722EBC9E}"/>
                  </a:ext>
                </a:extLst>
              </p:cNvPr>
              <p:cNvSpPr/>
              <p:nvPr/>
            </p:nvSpPr>
            <p:spPr bwMode="auto">
              <a:xfrm>
                <a:off x="3285861" y="2649077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DE7C4475-3CEE-58A2-2C8B-0357A774FB46}"/>
                  </a:ext>
                </a:extLst>
              </p:cNvPr>
              <p:cNvSpPr/>
              <p:nvPr/>
            </p:nvSpPr>
            <p:spPr bwMode="auto">
              <a:xfrm>
                <a:off x="3373968" y="2658602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50DAA21D-AF7A-D9EC-E6CB-18122098F8C6}"/>
                  </a:ext>
                </a:extLst>
              </p:cNvPr>
              <p:cNvSpPr/>
              <p:nvPr/>
            </p:nvSpPr>
            <p:spPr bwMode="auto">
              <a:xfrm>
                <a:off x="3170342" y="2126850"/>
                <a:ext cx="755094" cy="562454"/>
              </a:xfrm>
              <a:custGeom>
                <a:avLst/>
                <a:gdLst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558711 w 755094"/>
                  <a:gd name="connsiteY2" fmla="*/ 442025 h 562454"/>
                  <a:gd name="connsiteX3" fmla="*/ 731591 w 755094"/>
                  <a:gd name="connsiteY3" fmla="*/ 442025 h 562454"/>
                  <a:gd name="connsiteX4" fmla="*/ 755094 w 755094"/>
                  <a:gd name="connsiteY4" fmla="*/ 465528 h 562454"/>
                  <a:gd name="connsiteX5" fmla="*/ 755093 w 755094"/>
                  <a:gd name="connsiteY5" fmla="*/ 465528 h 562454"/>
                  <a:gd name="connsiteX6" fmla="*/ 731590 w 755094"/>
                  <a:gd name="connsiteY6" fmla="*/ 489031 h 562454"/>
                  <a:gd name="connsiteX7" fmla="*/ 502329 w 755094"/>
                  <a:gd name="connsiteY7" fmla="*/ 489030 h 562454"/>
                  <a:gd name="connsiteX8" fmla="*/ 442587 w 755094"/>
                  <a:gd name="connsiteY8" fmla="*/ 524241 h 562454"/>
                  <a:gd name="connsiteX9" fmla="*/ 79377 w 755094"/>
                  <a:gd name="connsiteY9" fmla="*/ 483077 h 562454"/>
                  <a:gd name="connsiteX10" fmla="*/ 123592 w 755094"/>
                  <a:gd name="connsiteY10" fmla="*/ 0 h 562454"/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731591 w 755094"/>
                  <a:gd name="connsiteY2" fmla="*/ 442025 h 562454"/>
                  <a:gd name="connsiteX3" fmla="*/ 755094 w 755094"/>
                  <a:gd name="connsiteY3" fmla="*/ 465528 h 562454"/>
                  <a:gd name="connsiteX4" fmla="*/ 755093 w 755094"/>
                  <a:gd name="connsiteY4" fmla="*/ 465528 h 562454"/>
                  <a:gd name="connsiteX5" fmla="*/ 731590 w 755094"/>
                  <a:gd name="connsiteY5" fmla="*/ 489031 h 562454"/>
                  <a:gd name="connsiteX6" fmla="*/ 502329 w 755094"/>
                  <a:gd name="connsiteY6" fmla="*/ 489030 h 562454"/>
                  <a:gd name="connsiteX7" fmla="*/ 442587 w 755094"/>
                  <a:gd name="connsiteY7" fmla="*/ 524241 h 562454"/>
                  <a:gd name="connsiteX8" fmla="*/ 79377 w 755094"/>
                  <a:gd name="connsiteY8" fmla="*/ 483077 h 562454"/>
                  <a:gd name="connsiteX9" fmla="*/ 123592 w 755094"/>
                  <a:gd name="connsiteY9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5094" h="562454">
                    <a:moveTo>
                      <a:pt x="123592" y="0"/>
                    </a:moveTo>
                    <a:cubicBezTo>
                      <a:pt x="177567" y="221907"/>
                      <a:pt x="340547" y="384887"/>
                      <a:pt x="562454" y="438862"/>
                    </a:cubicBezTo>
                    <a:lnTo>
                      <a:pt x="731591" y="442025"/>
                    </a:lnTo>
                    <a:cubicBezTo>
                      <a:pt x="744571" y="442025"/>
                      <a:pt x="755094" y="452548"/>
                      <a:pt x="755094" y="465528"/>
                    </a:cubicBezTo>
                    <a:lnTo>
                      <a:pt x="755093" y="465528"/>
                    </a:lnTo>
                    <a:cubicBezTo>
                      <a:pt x="755093" y="478508"/>
                      <a:pt x="744570" y="489031"/>
                      <a:pt x="731590" y="489031"/>
                    </a:cubicBezTo>
                    <a:lnTo>
                      <a:pt x="502329" y="489030"/>
                    </a:lnTo>
                    <a:lnTo>
                      <a:pt x="442587" y="524241"/>
                    </a:lnTo>
                    <a:cubicBezTo>
                      <a:pt x="314649" y="585556"/>
                      <a:pt x="170268" y="573968"/>
                      <a:pt x="79377" y="483077"/>
                    </a:cubicBezTo>
                    <a:cubicBezTo>
                      <a:pt x="-41811" y="361889"/>
                      <a:pt x="-22015" y="145607"/>
                      <a:pt x="1235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259F2191-E98C-E1AC-76C6-9FB8CCD8343E}"/>
                  </a:ext>
                </a:extLst>
              </p:cNvPr>
              <p:cNvSpPr/>
              <p:nvPr/>
            </p:nvSpPr>
            <p:spPr bwMode="auto">
              <a:xfrm rot="17972789">
                <a:off x="3329516" y="2187603"/>
                <a:ext cx="249604" cy="510114"/>
              </a:xfrm>
              <a:prstGeom prst="moon">
                <a:avLst>
                  <a:gd name="adj" fmla="val 76114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006B6589-65BD-A7D0-6824-AC80A89A5312}"/>
                  </a:ext>
                </a:extLst>
              </p:cNvPr>
              <p:cNvSpPr/>
              <p:nvPr/>
            </p:nvSpPr>
            <p:spPr bwMode="auto">
              <a:xfrm rot="3194172">
                <a:off x="3056994" y="2128943"/>
                <a:ext cx="95029" cy="172314"/>
              </a:xfrm>
              <a:prstGeom prst="moon">
                <a:avLst>
                  <a:gd name="adj" fmla="val 72048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A916D5EE-FDEF-74D2-3E72-1D4572E1B13D}"/>
                  </a:ext>
                </a:extLst>
              </p:cNvPr>
              <p:cNvSpPr/>
              <p:nvPr/>
            </p:nvSpPr>
            <p:spPr bwMode="auto">
              <a:xfrm>
                <a:off x="3084108" y="2060292"/>
                <a:ext cx="303882" cy="318938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01558F0D-C319-22C5-6AE1-D2656DBDE132}"/>
                  </a:ext>
                </a:extLst>
              </p:cNvPr>
              <p:cNvSpPr/>
              <p:nvPr/>
            </p:nvSpPr>
            <p:spPr bwMode="auto">
              <a:xfrm>
                <a:off x="3154265" y="2143590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01CEDF55-6ABE-D0A5-23C8-BF2B79C68393}"/>
              </a:ext>
            </a:extLst>
          </p:cNvPr>
          <p:cNvGrpSpPr/>
          <p:nvPr/>
        </p:nvGrpSpPr>
        <p:grpSpPr>
          <a:xfrm>
            <a:off x="3734757" y="3905894"/>
            <a:ext cx="2412166" cy="2412166"/>
            <a:chOff x="9246557" y="3923090"/>
            <a:chExt cx="2412166" cy="2412166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E6D595CC-D68A-8FFF-765E-C7F0BCFC3421}"/>
                </a:ext>
              </a:extLst>
            </p:cNvPr>
            <p:cNvGrpSpPr/>
            <p:nvPr/>
          </p:nvGrpSpPr>
          <p:grpSpPr>
            <a:xfrm>
              <a:off x="9246557" y="3923090"/>
              <a:ext cx="2412166" cy="2412166"/>
              <a:chOff x="643930" y="806730"/>
              <a:chExt cx="2735056" cy="2735056"/>
            </a:xfrm>
          </p:grpSpPr>
          <p:sp>
            <p:nvSpPr>
              <p:cNvPr id="264" name="四角形: 角を丸くする 263">
                <a:extLst>
                  <a:ext uri="{FF2B5EF4-FFF2-40B4-BE49-F238E27FC236}">
                    <a16:creationId xmlns:a16="http://schemas.microsoft.com/office/drawing/2014/main" id="{7F8710FF-42B6-6115-18BA-41EFCE353BB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216E1EFF-38DF-74FF-F9E4-C26C18CEA98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3854F94B-54F1-E2F5-15D6-BC95D6EE782D}"/>
                </a:ext>
              </a:extLst>
            </p:cNvPr>
            <p:cNvSpPr/>
            <p:nvPr/>
          </p:nvSpPr>
          <p:spPr bwMode="auto">
            <a:xfrm>
              <a:off x="9316197" y="3992730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02A49099-5EC0-01C8-4D5A-58BD1B6F97A8}"/>
                </a:ext>
              </a:extLst>
            </p:cNvPr>
            <p:cNvSpPr/>
            <p:nvPr/>
          </p:nvSpPr>
          <p:spPr bwMode="auto">
            <a:xfrm>
              <a:off x="9377501" y="4058782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A37D5B38-E457-0CFA-2AE7-1AF56E722934}"/>
                </a:ext>
              </a:extLst>
            </p:cNvPr>
            <p:cNvGrpSpPr/>
            <p:nvPr/>
          </p:nvGrpSpPr>
          <p:grpSpPr>
            <a:xfrm flipH="1">
              <a:off x="10145860" y="5046616"/>
              <a:ext cx="1237605" cy="1040672"/>
              <a:chOff x="3018352" y="2060292"/>
              <a:chExt cx="907084" cy="762745"/>
            </a:xfrm>
          </p:grpSpPr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9D0B21E2-1E7C-32B6-ECF9-B05E19EC1B03}"/>
                  </a:ext>
                </a:extLst>
              </p:cNvPr>
              <p:cNvSpPr/>
              <p:nvPr/>
            </p:nvSpPr>
            <p:spPr bwMode="auto">
              <a:xfrm rot="13500000">
                <a:off x="3112493" y="2155042"/>
                <a:ext cx="59422" cy="172314"/>
              </a:xfrm>
              <a:prstGeom prst="moon">
                <a:avLst>
                  <a:gd name="adj" fmla="val 87500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A35B4E07-4FFA-0380-DCE2-0393018832E9}"/>
                  </a:ext>
                </a:extLst>
              </p:cNvPr>
              <p:cNvSpPr/>
              <p:nvPr/>
            </p:nvSpPr>
            <p:spPr bwMode="auto">
              <a:xfrm>
                <a:off x="3285861" y="2649077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78C681E0-016A-8E3D-DC15-47645F68D474}"/>
                  </a:ext>
                </a:extLst>
              </p:cNvPr>
              <p:cNvSpPr/>
              <p:nvPr/>
            </p:nvSpPr>
            <p:spPr bwMode="auto">
              <a:xfrm>
                <a:off x="3373968" y="2658602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46BB59FA-FB08-C712-60AE-6FDCE46F14BC}"/>
                  </a:ext>
                </a:extLst>
              </p:cNvPr>
              <p:cNvSpPr/>
              <p:nvPr/>
            </p:nvSpPr>
            <p:spPr bwMode="auto">
              <a:xfrm>
                <a:off x="3170342" y="2126850"/>
                <a:ext cx="755094" cy="562454"/>
              </a:xfrm>
              <a:custGeom>
                <a:avLst/>
                <a:gdLst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558711 w 755094"/>
                  <a:gd name="connsiteY2" fmla="*/ 442025 h 562454"/>
                  <a:gd name="connsiteX3" fmla="*/ 731591 w 755094"/>
                  <a:gd name="connsiteY3" fmla="*/ 442025 h 562454"/>
                  <a:gd name="connsiteX4" fmla="*/ 755094 w 755094"/>
                  <a:gd name="connsiteY4" fmla="*/ 465528 h 562454"/>
                  <a:gd name="connsiteX5" fmla="*/ 755093 w 755094"/>
                  <a:gd name="connsiteY5" fmla="*/ 465528 h 562454"/>
                  <a:gd name="connsiteX6" fmla="*/ 731590 w 755094"/>
                  <a:gd name="connsiteY6" fmla="*/ 489031 h 562454"/>
                  <a:gd name="connsiteX7" fmla="*/ 502329 w 755094"/>
                  <a:gd name="connsiteY7" fmla="*/ 489030 h 562454"/>
                  <a:gd name="connsiteX8" fmla="*/ 442587 w 755094"/>
                  <a:gd name="connsiteY8" fmla="*/ 524241 h 562454"/>
                  <a:gd name="connsiteX9" fmla="*/ 79377 w 755094"/>
                  <a:gd name="connsiteY9" fmla="*/ 483077 h 562454"/>
                  <a:gd name="connsiteX10" fmla="*/ 123592 w 755094"/>
                  <a:gd name="connsiteY10" fmla="*/ 0 h 562454"/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731591 w 755094"/>
                  <a:gd name="connsiteY2" fmla="*/ 442025 h 562454"/>
                  <a:gd name="connsiteX3" fmla="*/ 755094 w 755094"/>
                  <a:gd name="connsiteY3" fmla="*/ 465528 h 562454"/>
                  <a:gd name="connsiteX4" fmla="*/ 755093 w 755094"/>
                  <a:gd name="connsiteY4" fmla="*/ 465528 h 562454"/>
                  <a:gd name="connsiteX5" fmla="*/ 731590 w 755094"/>
                  <a:gd name="connsiteY5" fmla="*/ 489031 h 562454"/>
                  <a:gd name="connsiteX6" fmla="*/ 502329 w 755094"/>
                  <a:gd name="connsiteY6" fmla="*/ 489030 h 562454"/>
                  <a:gd name="connsiteX7" fmla="*/ 442587 w 755094"/>
                  <a:gd name="connsiteY7" fmla="*/ 524241 h 562454"/>
                  <a:gd name="connsiteX8" fmla="*/ 79377 w 755094"/>
                  <a:gd name="connsiteY8" fmla="*/ 483077 h 562454"/>
                  <a:gd name="connsiteX9" fmla="*/ 123592 w 755094"/>
                  <a:gd name="connsiteY9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5094" h="562454">
                    <a:moveTo>
                      <a:pt x="123592" y="0"/>
                    </a:moveTo>
                    <a:cubicBezTo>
                      <a:pt x="177567" y="221907"/>
                      <a:pt x="340547" y="384887"/>
                      <a:pt x="562454" y="438862"/>
                    </a:cubicBezTo>
                    <a:lnTo>
                      <a:pt x="731591" y="442025"/>
                    </a:lnTo>
                    <a:cubicBezTo>
                      <a:pt x="744571" y="442025"/>
                      <a:pt x="755094" y="452548"/>
                      <a:pt x="755094" y="465528"/>
                    </a:cubicBezTo>
                    <a:lnTo>
                      <a:pt x="755093" y="465528"/>
                    </a:lnTo>
                    <a:cubicBezTo>
                      <a:pt x="755093" y="478508"/>
                      <a:pt x="744570" y="489031"/>
                      <a:pt x="731590" y="489031"/>
                    </a:cubicBezTo>
                    <a:lnTo>
                      <a:pt x="502329" y="489030"/>
                    </a:lnTo>
                    <a:lnTo>
                      <a:pt x="442587" y="524241"/>
                    </a:lnTo>
                    <a:cubicBezTo>
                      <a:pt x="314649" y="585556"/>
                      <a:pt x="170268" y="573968"/>
                      <a:pt x="79377" y="483077"/>
                    </a:cubicBezTo>
                    <a:cubicBezTo>
                      <a:pt x="-41811" y="361889"/>
                      <a:pt x="-22015" y="145607"/>
                      <a:pt x="1235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365011BD-31D5-D037-748B-89A4941DD0D0}"/>
                  </a:ext>
                </a:extLst>
              </p:cNvPr>
              <p:cNvSpPr/>
              <p:nvPr/>
            </p:nvSpPr>
            <p:spPr bwMode="auto">
              <a:xfrm rot="17972789">
                <a:off x="3329516" y="2187603"/>
                <a:ext cx="249604" cy="510114"/>
              </a:xfrm>
              <a:prstGeom prst="moon">
                <a:avLst>
                  <a:gd name="adj" fmla="val 76114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1" name="月 260">
                <a:extLst>
                  <a:ext uri="{FF2B5EF4-FFF2-40B4-BE49-F238E27FC236}">
                    <a16:creationId xmlns:a16="http://schemas.microsoft.com/office/drawing/2014/main" id="{963705B8-662A-1FCD-E37E-E978704148C9}"/>
                  </a:ext>
                </a:extLst>
              </p:cNvPr>
              <p:cNvSpPr/>
              <p:nvPr/>
            </p:nvSpPr>
            <p:spPr bwMode="auto">
              <a:xfrm rot="3194172">
                <a:off x="3056994" y="2128943"/>
                <a:ext cx="95029" cy="172314"/>
              </a:xfrm>
              <a:prstGeom prst="moon">
                <a:avLst>
                  <a:gd name="adj" fmla="val 72048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2B4C6100-7076-43DA-97D1-B2B0F52ECCE7}"/>
                  </a:ext>
                </a:extLst>
              </p:cNvPr>
              <p:cNvSpPr/>
              <p:nvPr/>
            </p:nvSpPr>
            <p:spPr bwMode="auto">
              <a:xfrm>
                <a:off x="3084108" y="2060292"/>
                <a:ext cx="303882" cy="318938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9EB88D9D-5FBE-3085-838C-1F4689628515}"/>
                  </a:ext>
                </a:extLst>
              </p:cNvPr>
              <p:cNvSpPr/>
              <p:nvPr/>
            </p:nvSpPr>
            <p:spPr bwMode="auto">
              <a:xfrm>
                <a:off x="3154265" y="2143590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4735B186-CC1F-C053-A8DB-170D7D2FE8FD}"/>
                </a:ext>
              </a:extLst>
            </p:cNvPr>
            <p:cNvGrpSpPr/>
            <p:nvPr/>
          </p:nvGrpSpPr>
          <p:grpSpPr>
            <a:xfrm>
              <a:off x="9573924" y="4259096"/>
              <a:ext cx="1109943" cy="1166942"/>
              <a:chOff x="4293596" y="2668762"/>
              <a:chExt cx="766329" cy="805682"/>
            </a:xfrm>
          </p:grpSpPr>
          <p:sp>
            <p:nvSpPr>
              <p:cNvPr id="246" name="月 245">
                <a:extLst>
                  <a:ext uri="{FF2B5EF4-FFF2-40B4-BE49-F238E27FC236}">
                    <a16:creationId xmlns:a16="http://schemas.microsoft.com/office/drawing/2014/main" id="{03E4CEA3-6A2F-1006-52FA-B1F65385E7DF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715C7AD-39FD-92C9-81F3-4FEB579963E4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845D3D2D-24C9-8B34-F2A7-380463B72081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9" name="二等辺三角形 248">
                <a:extLst>
                  <a:ext uri="{FF2B5EF4-FFF2-40B4-BE49-F238E27FC236}">
                    <a16:creationId xmlns:a16="http://schemas.microsoft.com/office/drawing/2014/main" id="{C9D11163-AA03-39C6-8565-2B6934CF03A2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二等辺三角形 249">
                <a:extLst>
                  <a:ext uri="{FF2B5EF4-FFF2-40B4-BE49-F238E27FC236}">
                    <a16:creationId xmlns:a16="http://schemas.microsoft.com/office/drawing/2014/main" id="{0E9F4137-C181-829A-092D-80259CA7891F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1" name="四角形: 上の 2 つの角を丸める 250">
                <a:extLst>
                  <a:ext uri="{FF2B5EF4-FFF2-40B4-BE49-F238E27FC236}">
                    <a16:creationId xmlns:a16="http://schemas.microsoft.com/office/drawing/2014/main" id="{B00257C3-4EE2-0018-15BF-506C76040039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B957A885-249A-F2F7-2F0E-7CC605BAAA5E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E5988159-D075-8CA0-FA8B-3D43AFED3CCE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27520787-51AE-B714-A634-7DB56955A538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F2994839-A8E2-F6B1-6803-29727EB2E99D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594101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164381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pptxn97_ペット禁止マーク</dc:title>
  <dc:subject>pptxn97_ペット禁止マーク</dc:subject>
  <dc:creator>でじけろお</dc:creator>
  <cp:revision>1</cp:revision>
  <dcterms:created xsi:type="dcterms:W3CDTF">2018-05-20T00:31:01Z</dcterms:created>
  <dcterms:modified xsi:type="dcterms:W3CDTF">2025-03-16T13:48:40Z</dcterms:modified>
  <cp:version>1</cp:version>
</cp:coreProperties>
</file>